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Press Start 2P" charset="1" panose="00000500000000000000"/>
      <p:regular r:id="rId27"/>
    </p:embeddedFont>
    <p:embeddedFont>
      <p:font typeface="Noto Sans T Chinese Bold" charset="1" panose="020B0800000000000000"/>
      <p:regular r:id="rId28"/>
    </p:embeddedFont>
    <p:embeddedFont>
      <p:font typeface="Noto Sans T Chinese" charset="1" panose="020B0500000000000000"/>
      <p:regular r:id="rId29"/>
    </p:embeddedFont>
    <p:embeddedFont>
      <p:font typeface="Retropix" charset="1" panose="000000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wDo3R3I.mp4>
</file>

<file path=ppt/media/VAGiweNpXMM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0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1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2.jpeg" Type="http://schemas.openxmlformats.org/officeDocument/2006/relationships/image"/><Relationship Id="rId13" Target="../media/VAGiwDo3R3I.mp4" Type="http://schemas.openxmlformats.org/officeDocument/2006/relationships/video"/><Relationship Id="rId14" Target="../media/VAGiwDo3R3I.mp4" Type="http://schemas.microsoft.com/office/2007/relationships/media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3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4.jpeg" Type="http://schemas.openxmlformats.org/officeDocument/2006/relationships/image"/><Relationship Id="rId13" Target="../media/VAGiweNpXMM.mp4" Type="http://schemas.openxmlformats.org/officeDocument/2006/relationships/video"/><Relationship Id="rId14" Target="../media/VAGiweNpXMM.mp4" Type="http://schemas.microsoft.com/office/2007/relationships/media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5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6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27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5.png" Type="http://schemas.openxmlformats.org/officeDocument/2006/relationships/image"/><Relationship Id="rId13" Target="../media/image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3.png" Type="http://schemas.openxmlformats.org/officeDocument/2006/relationships/image"/><Relationship Id="rId13" Target="../media/image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https://www.cg.com.tw/Unity/" TargetMode="External" Type="http://schemas.openxmlformats.org/officeDocument/2006/relationships/hyperlink"/><Relationship Id="rId13" Target="https://chatgpt.com" TargetMode="External" Type="http://schemas.openxmlformats.org/officeDocument/2006/relationships/hyperlink"/><Relationship Id="rId14" Target="https://docs.unity3d.com/cn/2021.1/Manual/class-LineRenderer.html" TargetMode="External" Type="http://schemas.openxmlformats.org/officeDocument/2006/relationships/hyperlink"/><Relationship Id="rId15" Target="https://vocus.cc/article/6312fce6fd8978000198a9a2" TargetMode="External" Type="http://schemas.openxmlformats.org/officeDocument/2006/relationships/hyperlink"/><Relationship Id="rId16" Target="https://learn.microsoft.com/zh-tw/dotnet/csharp/tour-of-csharp/" TargetMode="External" Type="http://schemas.openxmlformats.org/officeDocument/2006/relationships/hyperlink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3.png" Type="http://schemas.openxmlformats.org/officeDocument/2006/relationships/image"/><Relationship Id="rId13" Target="../media/image14.svg" Type="http://schemas.openxmlformats.org/officeDocument/2006/relationships/image"/><Relationship Id="rId14" Target="../media/image5.png" Type="http://schemas.openxmlformats.org/officeDocument/2006/relationships/image"/><Relationship Id="rId15" Target="../media/image6.sv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5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6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7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8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9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5367" y="3397011"/>
            <a:ext cx="12293613" cy="91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6000">
                <a:solidFill>
                  <a:srgbClr val="C0C0C0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UNITY的實務與應用:戰棋桌遊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94471" y="4395231"/>
            <a:ext cx="351639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組長:范祐綸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68742" y="5396626"/>
            <a:ext cx="9186862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組員:蔡雨軒、劉銓旭、歐漢宸、許元承、羊柏宇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指導老師:陳鍾誠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561" y="2856490"/>
            <a:ext cx="9524878" cy="5316797"/>
          </a:xfrm>
          <a:custGeom>
            <a:avLst/>
            <a:gdLst/>
            <a:ahLst/>
            <a:cxnLst/>
            <a:rect r="r" b="b" t="t" l="l"/>
            <a:pathLst>
              <a:path h="5316797" w="9524878">
                <a:moveTo>
                  <a:pt x="0" y="0"/>
                </a:moveTo>
                <a:lnTo>
                  <a:pt x="9524878" y="0"/>
                </a:lnTo>
                <a:lnTo>
                  <a:pt x="9524878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-15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386563" y="1246073"/>
            <a:ext cx="3514874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輪到P2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858000" y="4117548"/>
            <a:ext cx="4572000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成果展示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808057" y="2697048"/>
            <a:ext cx="10833528" cy="5459983"/>
          </a:xfrm>
          <a:custGeom>
            <a:avLst/>
            <a:gdLst/>
            <a:ahLst/>
            <a:cxnLst/>
            <a:rect r="r" b="b" t="t" l="l"/>
            <a:pathLst>
              <a:path h="5459983" w="10833528">
                <a:moveTo>
                  <a:pt x="0" y="0"/>
                </a:moveTo>
                <a:lnTo>
                  <a:pt x="10833529" y="0"/>
                </a:lnTo>
                <a:lnTo>
                  <a:pt x="10833529" y="5459984"/>
                </a:lnTo>
                <a:lnTo>
                  <a:pt x="0" y="545998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1398" t="-2341" r="-738" b="-228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6985025" y="1246073"/>
            <a:ext cx="431795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技能介紹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93371" y="2697048"/>
            <a:ext cx="11301259" cy="5749515"/>
          </a:xfrm>
          <a:custGeom>
            <a:avLst/>
            <a:gdLst/>
            <a:ahLst/>
            <a:cxnLst/>
            <a:rect r="r" b="b" t="t" l="l"/>
            <a:pathLst>
              <a:path h="5749515" w="11301259">
                <a:moveTo>
                  <a:pt x="0" y="0"/>
                </a:moveTo>
                <a:lnTo>
                  <a:pt x="11301258" y="0"/>
                </a:lnTo>
                <a:lnTo>
                  <a:pt x="11301258" y="5749516"/>
                </a:lnTo>
                <a:lnTo>
                  <a:pt x="0" y="574951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6985025" y="1246073"/>
            <a:ext cx="431795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技能介紹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33704" y="2856490"/>
            <a:ext cx="13220592" cy="5316797"/>
          </a:xfrm>
          <a:custGeom>
            <a:avLst/>
            <a:gdLst/>
            <a:ahLst/>
            <a:cxnLst/>
            <a:rect r="r" b="b" t="t" l="l"/>
            <a:pathLst>
              <a:path h="5316797" w="13220592">
                <a:moveTo>
                  <a:pt x="0" y="0"/>
                </a:moveTo>
                <a:lnTo>
                  <a:pt x="13220592" y="0"/>
                </a:lnTo>
                <a:lnTo>
                  <a:pt x="13220592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-422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524800" y="1246073"/>
            <a:ext cx="3238401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卡牌庫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56149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6000">
            <a:off x="5813699" y="2397353"/>
            <a:ext cx="6617731" cy="5838972"/>
          </a:xfrm>
          <a:custGeom>
            <a:avLst/>
            <a:gdLst/>
            <a:ahLst/>
            <a:cxnLst/>
            <a:rect r="r" b="b" t="t" l="l"/>
            <a:pathLst>
              <a:path h="5838972" w="6617731">
                <a:moveTo>
                  <a:pt x="0" y="11533"/>
                </a:moveTo>
                <a:lnTo>
                  <a:pt x="6607560" y="0"/>
                </a:lnTo>
                <a:lnTo>
                  <a:pt x="6617731" y="5827440"/>
                </a:lnTo>
                <a:lnTo>
                  <a:pt x="10171" y="5838973"/>
                </a:lnTo>
                <a:lnTo>
                  <a:pt x="0" y="11533"/>
                </a:lnTo>
                <a:close/>
              </a:path>
            </a:pathLst>
          </a:custGeom>
          <a:blipFill>
            <a:blip r:embed="rId12"/>
            <a:stretch>
              <a:fillRect l="-1216" t="-334" r="-868" b="-104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796113" y="1192189"/>
            <a:ext cx="2695774" cy="1210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06"/>
              </a:lnSpc>
            </a:pPr>
            <a:r>
              <a:rPr lang="en-US" sz="7075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甘特圖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643638" y="680777"/>
            <a:ext cx="15451882" cy="884913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14633" y="3039950"/>
            <a:ext cx="3858735" cy="1066414"/>
          </a:xfrm>
          <a:custGeom>
            <a:avLst/>
            <a:gdLst/>
            <a:ahLst/>
            <a:cxnLst/>
            <a:rect r="r" b="b" t="t" l="l"/>
            <a:pathLst>
              <a:path h="1066414" w="3858735">
                <a:moveTo>
                  <a:pt x="0" y="0"/>
                </a:moveTo>
                <a:lnTo>
                  <a:pt x="3858734" y="0"/>
                </a:lnTo>
                <a:lnTo>
                  <a:pt x="3858734" y="1066414"/>
                </a:lnTo>
                <a:lnTo>
                  <a:pt x="0" y="10664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308592" y="4441592"/>
            <a:ext cx="3858735" cy="1066414"/>
          </a:xfrm>
          <a:custGeom>
            <a:avLst/>
            <a:gdLst/>
            <a:ahLst/>
            <a:cxnLst/>
            <a:rect r="r" b="b" t="t" l="l"/>
            <a:pathLst>
              <a:path h="1066414" w="3858735">
                <a:moveTo>
                  <a:pt x="0" y="0"/>
                </a:moveTo>
                <a:lnTo>
                  <a:pt x="3858734" y="0"/>
                </a:lnTo>
                <a:lnTo>
                  <a:pt x="3858734" y="1066413"/>
                </a:lnTo>
                <a:lnTo>
                  <a:pt x="0" y="106641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723573" y="3121593"/>
            <a:ext cx="2370100" cy="80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3"/>
              </a:lnSpc>
            </a:pPr>
            <a:r>
              <a:rPr lang="en-US" sz="4716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1. AI對戰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23573" y="4519154"/>
            <a:ext cx="2429889" cy="80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3"/>
              </a:lnSpc>
            </a:pPr>
            <a:r>
              <a:rPr lang="en-US" sz="4716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2. 卡圖庫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308592" y="5841380"/>
            <a:ext cx="3858735" cy="1066414"/>
          </a:xfrm>
          <a:custGeom>
            <a:avLst/>
            <a:gdLst/>
            <a:ahLst/>
            <a:cxnLst/>
            <a:rect r="r" b="b" t="t" l="l"/>
            <a:pathLst>
              <a:path h="1066414" w="3858735">
                <a:moveTo>
                  <a:pt x="0" y="0"/>
                </a:moveTo>
                <a:lnTo>
                  <a:pt x="3858734" y="0"/>
                </a:lnTo>
                <a:lnTo>
                  <a:pt x="3858734" y="1066414"/>
                </a:lnTo>
                <a:lnTo>
                  <a:pt x="0" y="10664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723573" y="5923024"/>
            <a:ext cx="3028773" cy="80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3"/>
              </a:lnSpc>
            </a:pPr>
            <a:r>
              <a:rPr lang="en-US" sz="4716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3. 連線對戰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308592" y="1398473"/>
            <a:ext cx="3975616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最終KPI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7308592" y="7241169"/>
            <a:ext cx="3858735" cy="1066414"/>
          </a:xfrm>
          <a:custGeom>
            <a:avLst/>
            <a:gdLst/>
            <a:ahLst/>
            <a:cxnLst/>
            <a:rect r="r" b="b" t="t" l="l"/>
            <a:pathLst>
              <a:path h="1066414" w="3858735">
                <a:moveTo>
                  <a:pt x="0" y="0"/>
                </a:moveTo>
                <a:lnTo>
                  <a:pt x="3858734" y="0"/>
                </a:lnTo>
                <a:lnTo>
                  <a:pt x="3858734" y="1066414"/>
                </a:lnTo>
                <a:lnTo>
                  <a:pt x="0" y="10664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7723573" y="7322813"/>
            <a:ext cx="1965284" cy="80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3"/>
              </a:lnSpc>
            </a:pPr>
            <a:r>
              <a:rPr lang="en-US" sz="4716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4.  技能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064520" y="1996642"/>
            <a:ext cx="215896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目錄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4752748" y="4028907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752748" y="5396331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13377" y="4028907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513377" y="5396331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077730" y="4091237"/>
            <a:ext cx="2371911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1. 戰鬥流程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77730" y="5458660"/>
            <a:ext cx="2371911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2. 更新卡圖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752748" y="6764867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077730" y="6827197"/>
            <a:ext cx="2371911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3. 成果展示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38359" y="4091237"/>
            <a:ext cx="1232649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4. KPI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938924" y="5458660"/>
            <a:ext cx="2170781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5. 最終KPI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0513377" y="6764867"/>
            <a:ext cx="3021875" cy="835136"/>
          </a:xfrm>
          <a:custGeom>
            <a:avLst/>
            <a:gdLst/>
            <a:ahLst/>
            <a:cxnLst/>
            <a:rect r="r" b="b" t="t" l="l"/>
            <a:pathLst>
              <a:path h="835136" w="3021875">
                <a:moveTo>
                  <a:pt x="0" y="0"/>
                </a:moveTo>
                <a:lnTo>
                  <a:pt x="3021875" y="0"/>
                </a:lnTo>
                <a:lnTo>
                  <a:pt x="3021875" y="835136"/>
                </a:lnTo>
                <a:lnTo>
                  <a:pt x="0" y="8351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838359" y="6827197"/>
            <a:ext cx="2371911" cy="634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6. 工作分配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890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37499" y="1398473"/>
            <a:ext cx="4317802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工作分配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649257" y="3121025"/>
            <a:ext cx="7294285" cy="4044950"/>
            <a:chOff x="0" y="0"/>
            <a:chExt cx="9725713" cy="539326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7715418" cy="871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蔡雨軒、范祐綸:戰鬥邏輯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332184" y="1071033"/>
              <a:ext cx="8393530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00"/>
                </a:lnSpc>
                <a:spcBef>
                  <a:spcPct val="0"/>
                </a:spcBef>
              </a:pPr>
              <a:r>
                <a:rPr lang="en-US" b="true" sz="4000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劉銓旭:卡牌庫建立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332184" y="2227792"/>
              <a:ext cx="7715418" cy="871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歐漢宸:多人連線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332184" y="3375025"/>
              <a:ext cx="7715418" cy="871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許元承</a:t>
              </a: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:場景美術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332184" y="4522258"/>
              <a:ext cx="7715418" cy="871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羊柏宇</a:t>
              </a:r>
              <a:r>
                <a:rPr lang="en-US" b="true" sz="3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:卡牌設計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01843" y="77452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5"/>
                </a:lnTo>
                <a:lnTo>
                  <a:pt x="0" y="21417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77771" y="72112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5"/>
                </a:lnTo>
                <a:lnTo>
                  <a:pt x="0" y="21417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09623" y="579526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1" y="0"/>
                </a:lnTo>
                <a:lnTo>
                  <a:pt x="2979021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342" y="6172322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4"/>
                </a:lnTo>
                <a:lnTo>
                  <a:pt x="0" y="29748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76482" y="108845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07655" y="914718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9"/>
                </a:lnTo>
                <a:lnTo>
                  <a:pt x="0" y="224672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54957" y="914718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9"/>
                </a:lnTo>
                <a:lnTo>
                  <a:pt x="0" y="224672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897834" y="1448694"/>
            <a:ext cx="4572000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參考資料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70377" y="3091564"/>
            <a:ext cx="922803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b="true" sz="3999" u="sng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  <a:hlinkClick r:id="rId12" tooltip="https://www.cg.com.tw/Unity/"/>
              </a:rPr>
              <a:t>https://www.cg.com.tw/Unity/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70377" y="7755004"/>
            <a:ext cx="922803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b="true" sz="3999" u="sng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  <a:hlinkClick r:id="rId13" tooltip="https://chatgpt.com"/>
              </a:rPr>
              <a:t>ChatGpt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0377" y="3861308"/>
            <a:ext cx="14018031" cy="137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b="true" sz="3999" u="sng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  <a:hlinkClick r:id="rId14" tooltip="https://docs.unity3d.com/cn/2021.1/Manual/class-LineRenderer.html"/>
              </a:rPr>
              <a:t>https://docs.unity3d.com/cn/2021.1/Manual/class-LineRenderer.html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70377" y="5426964"/>
            <a:ext cx="14018031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b="true" sz="3999" u="sng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  <a:hlinkClick r:id="rId15" tooltip="https://vocus.cc/article/6312fce6fd8978000198a9a2"/>
              </a:rPr>
              <a:t>https://vocus.cc/article/6312fce6fd8978000198a9a2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70377" y="6284979"/>
            <a:ext cx="13629653" cy="137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b="true" sz="3999" u="sng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  <a:hlinkClick r:id="rId16" tooltip="https://learn.microsoft.com/zh-tw/dotnet/csharp/tour-of-csharp/"/>
              </a:rPr>
              <a:t>https://learn.microsoft.com/zh-tw/dotnet/csharp/tour-of-csharp/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137435" y="2961481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510728" y="4847883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10728" y="6730240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37435" y="6730240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137435" y="4847883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510728" y="2961481"/>
            <a:ext cx="4639836" cy="1282282"/>
          </a:xfrm>
          <a:custGeom>
            <a:avLst/>
            <a:gdLst/>
            <a:ahLst/>
            <a:cxnLst/>
            <a:rect r="r" b="b" t="t" l="l"/>
            <a:pathLst>
              <a:path h="1282282" w="4639836">
                <a:moveTo>
                  <a:pt x="0" y="0"/>
                </a:moveTo>
                <a:lnTo>
                  <a:pt x="4639837" y="0"/>
                </a:lnTo>
                <a:lnTo>
                  <a:pt x="4639837" y="1282282"/>
                </a:lnTo>
                <a:lnTo>
                  <a:pt x="0" y="12822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11013" y="3013659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Retropix"/>
                <a:ea typeface="Retropix"/>
                <a:cs typeface="Retropix"/>
                <a:sym typeface="Retropix"/>
              </a:rPr>
              <a:t>開始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78412" y="6835015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Retropix"/>
                <a:ea typeface="Retropix"/>
                <a:cs typeface="Retropix"/>
                <a:sym typeface="Retropix"/>
              </a:rPr>
              <a:t>戰鬥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85099" y="1246073"/>
            <a:ext cx="4317802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戰鬥流程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11013" y="4843458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Retropix"/>
                <a:ea typeface="Retropix"/>
                <a:cs typeface="Retropix"/>
                <a:sym typeface="Retropix"/>
              </a:rPr>
              <a:t>召喚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11013" y="6777865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Retropix"/>
                <a:ea typeface="Retropix"/>
                <a:cs typeface="Retropix"/>
                <a:sym typeface="Retropix"/>
              </a:rPr>
              <a:t>移動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78412" y="4843458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Retropix"/>
                <a:ea typeface="Retropix"/>
                <a:cs typeface="Retropix"/>
                <a:sym typeface="Retropix"/>
              </a:rPr>
              <a:t>額外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478412" y="3013659"/>
            <a:ext cx="2704468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Retropix"/>
                <a:ea typeface="Retropix"/>
                <a:cs typeface="Retropix"/>
                <a:sym typeface="Retropix"/>
              </a:rPr>
              <a:t>結束</a:t>
            </a:r>
          </a:p>
        </p:txBody>
      </p:sp>
      <p:sp>
        <p:nvSpPr>
          <p:cNvPr name="AutoShape 20" id="20"/>
          <p:cNvSpPr/>
          <p:nvPr/>
        </p:nvSpPr>
        <p:spPr>
          <a:xfrm flipV="true">
            <a:off x="7777272" y="7371381"/>
            <a:ext cx="2733456" cy="0"/>
          </a:xfrm>
          <a:prstGeom prst="line">
            <a:avLst/>
          </a:prstGeom>
          <a:ln cap="flat" w="180975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1" id="21"/>
          <p:cNvSpPr/>
          <p:nvPr/>
        </p:nvSpPr>
        <p:spPr>
          <a:xfrm flipH="true">
            <a:off x="7777272" y="3602622"/>
            <a:ext cx="2733456" cy="0"/>
          </a:xfrm>
          <a:prstGeom prst="line">
            <a:avLst/>
          </a:prstGeom>
          <a:ln cap="flat" w="180975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>
            <a:off x="5457354" y="4243763"/>
            <a:ext cx="0" cy="604120"/>
          </a:xfrm>
          <a:prstGeom prst="line">
            <a:avLst/>
          </a:prstGeom>
          <a:ln cap="flat" w="95250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>
            <a:off x="5457354" y="6130165"/>
            <a:ext cx="0" cy="600075"/>
          </a:xfrm>
          <a:prstGeom prst="line">
            <a:avLst/>
          </a:prstGeom>
          <a:ln cap="flat" w="95250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 flipV="true">
            <a:off x="12830646" y="6130165"/>
            <a:ext cx="0" cy="600075"/>
          </a:xfrm>
          <a:prstGeom prst="line">
            <a:avLst/>
          </a:prstGeom>
          <a:ln cap="flat" w="95250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 flipV="true">
            <a:off x="12830646" y="4243763"/>
            <a:ext cx="0" cy="604120"/>
          </a:xfrm>
          <a:prstGeom prst="line">
            <a:avLst/>
          </a:prstGeom>
          <a:ln cap="flat" w="95250">
            <a:solidFill>
              <a:srgbClr val="68636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858248" y="4291003"/>
            <a:ext cx="4571504" cy="1533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8"/>
              </a:lnSpc>
            </a:pPr>
            <a:r>
              <a:rPr lang="en-US" sz="89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歷史回顧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340" y="2856490"/>
            <a:ext cx="9525320" cy="5317044"/>
          </a:xfrm>
          <a:custGeom>
            <a:avLst/>
            <a:gdLst/>
            <a:ahLst/>
            <a:cxnLst/>
            <a:rect r="r" b="b" t="t" l="l"/>
            <a:pathLst>
              <a:path h="5317044" w="9525320">
                <a:moveTo>
                  <a:pt x="0" y="0"/>
                </a:moveTo>
                <a:lnTo>
                  <a:pt x="9525320" y="0"/>
                </a:lnTo>
                <a:lnTo>
                  <a:pt x="9525320" y="5317044"/>
                </a:lnTo>
                <a:lnTo>
                  <a:pt x="0" y="53170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-54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85099" y="1246073"/>
            <a:ext cx="4317802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開始狀態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561" y="2856490"/>
            <a:ext cx="9524878" cy="5316797"/>
          </a:xfrm>
          <a:custGeom>
            <a:avLst/>
            <a:gdLst/>
            <a:ahLst/>
            <a:cxnLst/>
            <a:rect r="r" b="b" t="t" l="l"/>
            <a:pathLst>
              <a:path h="5316797" w="9524878">
                <a:moveTo>
                  <a:pt x="0" y="0"/>
                </a:moveTo>
                <a:lnTo>
                  <a:pt x="9524878" y="0"/>
                </a:lnTo>
                <a:lnTo>
                  <a:pt x="9524878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-12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85099" y="1246073"/>
            <a:ext cx="4317802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開始狀態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561" y="2856490"/>
            <a:ext cx="9524878" cy="5316797"/>
          </a:xfrm>
          <a:custGeom>
            <a:avLst/>
            <a:gdLst/>
            <a:ahLst/>
            <a:cxnLst/>
            <a:rect r="r" b="b" t="t" l="l"/>
            <a:pathLst>
              <a:path h="5316797" w="9524878">
                <a:moveTo>
                  <a:pt x="0" y="0"/>
                </a:moveTo>
                <a:lnTo>
                  <a:pt x="9524878" y="0"/>
                </a:lnTo>
                <a:lnTo>
                  <a:pt x="9524878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-6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85025" y="1246073"/>
            <a:ext cx="431795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移動階段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561" y="2856490"/>
            <a:ext cx="9524878" cy="5316797"/>
          </a:xfrm>
          <a:custGeom>
            <a:avLst/>
            <a:gdLst/>
            <a:ahLst/>
            <a:cxnLst/>
            <a:rect r="r" b="b" t="t" l="l"/>
            <a:pathLst>
              <a:path h="5316797" w="9524878">
                <a:moveTo>
                  <a:pt x="0" y="0"/>
                </a:moveTo>
                <a:lnTo>
                  <a:pt x="9524878" y="0"/>
                </a:lnTo>
                <a:lnTo>
                  <a:pt x="9524878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-9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85025" y="1246073"/>
            <a:ext cx="431795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戰鬥階段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2AD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41676" y="714776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37938" y="661378"/>
            <a:ext cx="6772220" cy="2141715"/>
          </a:xfrm>
          <a:custGeom>
            <a:avLst/>
            <a:gdLst/>
            <a:ahLst/>
            <a:cxnLst/>
            <a:rect r="r" b="b" t="t" l="l"/>
            <a:pathLst>
              <a:path h="2141715" w="6772220">
                <a:moveTo>
                  <a:pt x="0" y="0"/>
                </a:moveTo>
                <a:lnTo>
                  <a:pt x="6772220" y="0"/>
                </a:lnTo>
                <a:lnTo>
                  <a:pt x="6772220" y="2141714"/>
                </a:lnTo>
                <a:lnTo>
                  <a:pt x="0" y="214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69790" y="5735514"/>
            <a:ext cx="2979021" cy="3351922"/>
          </a:xfrm>
          <a:custGeom>
            <a:avLst/>
            <a:gdLst/>
            <a:ahLst/>
            <a:cxnLst/>
            <a:rect r="r" b="b" t="t" l="l"/>
            <a:pathLst>
              <a:path h="3351922" w="2979021">
                <a:moveTo>
                  <a:pt x="0" y="0"/>
                </a:moveTo>
                <a:lnTo>
                  <a:pt x="2979020" y="0"/>
                </a:lnTo>
                <a:lnTo>
                  <a:pt x="2979020" y="3351922"/>
                </a:lnTo>
                <a:lnTo>
                  <a:pt x="0" y="335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08" y="6112571"/>
            <a:ext cx="2314197" cy="2974864"/>
          </a:xfrm>
          <a:custGeom>
            <a:avLst/>
            <a:gdLst/>
            <a:ahLst/>
            <a:cxnLst/>
            <a:rect r="r" b="b" t="t" l="l"/>
            <a:pathLst>
              <a:path h="2974864" w="2314197">
                <a:moveTo>
                  <a:pt x="0" y="0"/>
                </a:moveTo>
                <a:lnTo>
                  <a:pt x="2314197" y="0"/>
                </a:lnTo>
                <a:lnTo>
                  <a:pt x="2314197" y="2974865"/>
                </a:lnTo>
                <a:lnTo>
                  <a:pt x="0" y="29748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6648" y="1028700"/>
            <a:ext cx="14814704" cy="7892197"/>
          </a:xfrm>
          <a:custGeom>
            <a:avLst/>
            <a:gdLst/>
            <a:ahLst/>
            <a:cxnLst/>
            <a:rect r="r" b="b" t="t" l="l"/>
            <a:pathLst>
              <a:path h="7892197" w="14814704">
                <a:moveTo>
                  <a:pt x="0" y="0"/>
                </a:moveTo>
                <a:lnTo>
                  <a:pt x="14814704" y="0"/>
                </a:lnTo>
                <a:lnTo>
                  <a:pt x="14814704" y="7892197"/>
                </a:lnTo>
                <a:lnTo>
                  <a:pt x="0" y="78921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47488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5123" y="9087436"/>
            <a:ext cx="13145754" cy="2246729"/>
          </a:xfrm>
          <a:custGeom>
            <a:avLst/>
            <a:gdLst/>
            <a:ahLst/>
            <a:cxnLst/>
            <a:rect r="r" b="b" t="t" l="l"/>
            <a:pathLst>
              <a:path h="2246729" w="13145754">
                <a:moveTo>
                  <a:pt x="0" y="0"/>
                </a:moveTo>
                <a:lnTo>
                  <a:pt x="13145754" y="0"/>
                </a:lnTo>
                <a:lnTo>
                  <a:pt x="13145754" y="2246728"/>
                </a:lnTo>
                <a:lnTo>
                  <a:pt x="0" y="224672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81561" y="2856490"/>
            <a:ext cx="9524878" cy="5316797"/>
          </a:xfrm>
          <a:custGeom>
            <a:avLst/>
            <a:gdLst/>
            <a:ahLst/>
            <a:cxnLst/>
            <a:rect r="r" b="b" t="t" l="l"/>
            <a:pathLst>
              <a:path h="5316797" w="9524878">
                <a:moveTo>
                  <a:pt x="0" y="0"/>
                </a:moveTo>
                <a:lnTo>
                  <a:pt x="9524878" y="0"/>
                </a:lnTo>
                <a:lnTo>
                  <a:pt x="9524878" y="5316797"/>
                </a:lnTo>
                <a:lnTo>
                  <a:pt x="0" y="531679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-303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985025" y="1246073"/>
            <a:ext cx="431795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額外階段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DAGijQ1dAvw</dc:identifier>
  <dcterms:modified xsi:type="dcterms:W3CDTF">2011-08-01T06:04:30Z</dcterms:modified>
  <cp:revision>1</cp:revision>
  <dc:title>Blue Green Pixel Retro Quiz Trivia Game Presentation</dc:title>
</cp:coreProperties>
</file>

<file path=docProps/thumbnail.jpeg>
</file>